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FDE69-5477-FF4F-B3BF-4D7B5D19ADFE}" type="datetimeFigureOut">
              <a:rPr lang="en-US" smtClean="0"/>
              <a:t>2/19/22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94450-B6F3-1A4E-A2C6-B974C3E7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94450-B6F3-1A4E-A2C6-B974C3E7E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3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A33B4DD-0FA0-3A4B-A004-7F785099FD9E}"/>
              </a:ext>
            </a:extLst>
          </p:cNvPr>
          <p:cNvSpPr/>
          <p:nvPr userDrawn="1"/>
        </p:nvSpPr>
        <p:spPr>
          <a:xfrm>
            <a:off x="0" y="3033485"/>
            <a:ext cx="12192000" cy="3824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34188-D68C-E146-8AD9-6F59B64681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9329" t="40825" r="7305" b="11009"/>
          <a:stretch/>
        </p:blipFill>
        <p:spPr>
          <a:xfrm>
            <a:off x="0" y="0"/>
            <a:ext cx="12192000" cy="3429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698729-CEE2-A044-A851-248F37E0A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429000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3D7C3-CA4E-FC43-8722-F231301F7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908675"/>
            <a:ext cx="9144000" cy="5973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100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483E563-D639-3941-A9E2-338FDF3A3816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6FD09E4-4A4C-FE47-9A26-975A12D56129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2F55349-E35A-E241-AE76-67F1735E952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97" r="40424"/>
            <a:stretch/>
          </p:blipFill>
          <p:spPr>
            <a:xfrm>
              <a:off x="838200" y="6374284"/>
              <a:ext cx="2187724" cy="45261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AF35DB-BB56-EC4E-BD93-3996512A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BC272-1FA9-E044-B794-71D562BD2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A9916-D4D4-064D-9F6B-11689BFF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3EB1E-BB46-D145-8987-36291DA3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71351"/>
            <a:ext cx="10515600" cy="2091124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55A26-C877-0946-A5B0-FF5CCDF33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B736D-608A-BD49-9D3B-7EBCFBF4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D78826-ADA4-6A4B-83F3-1222C213FE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199" y="1725653"/>
            <a:ext cx="4974209" cy="61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9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35DB-BB56-EC4E-BD93-3996512A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BC272-1FA9-E044-B794-71D562BD2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A9916-D4D4-064D-9F6B-11689BFF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C0D0A33-66C2-1149-B6DC-579B8BEE8010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1F25DB-90C1-9549-B13D-4D4F98BBC288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7500232-BECA-4341-A3AD-B575AF184B0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40613"/>
            <a:stretch/>
          </p:blipFill>
          <p:spPr>
            <a:xfrm>
              <a:off x="838201" y="6374283"/>
              <a:ext cx="2174310" cy="452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894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F821DD2-BAFD-8347-904B-22BDBA73BF3C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D0C79AD-1A9E-CD45-85B9-B39EA6C6D94A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45EC741-B50A-E040-AEDA-8FEA8FF1030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97" r="40424"/>
            <a:stretch/>
          </p:blipFill>
          <p:spPr>
            <a:xfrm>
              <a:off x="838200" y="6374284"/>
              <a:ext cx="2187724" cy="45261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B81799-6C03-644A-AADE-D901627D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CDC09-CBC9-554C-9555-CDE75EB2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9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259452-0FC0-DF42-85C8-D731933DD61D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807750-DBD6-BB43-98FD-B5A76E0D0848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CE781E-CA90-2E48-BEC7-74985DF892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97" r="40424"/>
            <a:stretch/>
          </p:blipFill>
          <p:spPr>
            <a:xfrm>
              <a:off x="838200" y="6374284"/>
              <a:ext cx="2187724" cy="452610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B2FD3-9D28-B947-A382-DC18173BD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3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AEAD0B-DC0F-CB40-AAC1-B03E0BA79804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5C5654-855E-9D49-8112-A9A21DAE394F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598F278-E4C8-7B41-82D7-A56B813AEF3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97" r="40424"/>
            <a:stretch/>
          </p:blipFill>
          <p:spPr>
            <a:xfrm>
              <a:off x="838200" y="6374284"/>
              <a:ext cx="2187724" cy="45261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A103DF6-E47E-4A4F-9980-443DD872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0BBEB-5DDE-9345-9C3F-D0F7474E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BC522-6D65-7E49-8B66-D633517F7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3B98F-14DF-284C-AE8E-6490FF9A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1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C3FD0A7-A268-4548-A19C-D855FD1837C3}"/>
              </a:ext>
            </a:extLst>
          </p:cNvPr>
          <p:cNvGrpSpPr/>
          <p:nvPr userDrawn="1"/>
        </p:nvGrpSpPr>
        <p:grpSpPr>
          <a:xfrm>
            <a:off x="0" y="6198393"/>
            <a:ext cx="12192000" cy="681037"/>
            <a:chOff x="0" y="6198393"/>
            <a:chExt cx="12192000" cy="68103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450147C-7130-A844-A500-AD2249C139F8}"/>
                </a:ext>
              </a:extLst>
            </p:cNvPr>
            <p:cNvSpPr/>
            <p:nvPr userDrawn="1"/>
          </p:nvSpPr>
          <p:spPr>
            <a:xfrm>
              <a:off x="0" y="6198393"/>
              <a:ext cx="12192000" cy="6810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7E69C2B-566C-2A43-B15D-85E95E59013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297" r="40424"/>
            <a:stretch/>
          </p:blipFill>
          <p:spPr>
            <a:xfrm>
              <a:off x="838200" y="6374284"/>
              <a:ext cx="2187724" cy="45261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EDB949F-6F75-FB49-8F5A-B5F62BE3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F2508-11E7-7A4E-A571-9EC847A99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2D2B4-7888-2440-9E0A-9265BD042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32C2B-49A7-734E-9AC8-3185EF4D4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EBDBB-08EC-1541-873E-9032B07C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E377E-A864-0542-80CC-49ABBBDA0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42C7D-177B-4942-81E1-A762E6425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fld id="{E8ED25DC-E166-554F-BCD9-3FA8AEAE4E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0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oogart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0E4F8-FE97-1A41-90DD-43E6E07CD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Future of 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FA550-C39F-F344-B61E-F56EC7CA8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Proposed schedule for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DF9B6C-A558-A542-ABF8-A9A444CAB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29" y="3564610"/>
            <a:ext cx="4103512" cy="10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5EAD77-C2A4-614F-A4D6-197852BED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That could have two lines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F1791A-177D-BC42-8B5C-6BC7F82974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section subtitle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C2CFA-F21F-774A-8D9F-055DD082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04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338A-EC77-F34D-965F-5B4F6267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3F40F-6C86-EC46-A253-FC79565BA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 awesome content goes here.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D6EBB-6BAF-6540-B046-DE39392DD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7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625138-1085-1F41-8EAB-7066BED3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Slide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B0AE84-0683-1043-896C-9BEB3750C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dark mode is cool to highlight ideas.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D9F4A-9200-0940-AFA5-3C36ED3A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0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CA782962-CBC1-8244-9FEF-78B4818D71F0}"/>
              </a:ext>
            </a:extLst>
          </p:cNvPr>
          <p:cNvGrpSpPr/>
          <p:nvPr/>
        </p:nvGrpSpPr>
        <p:grpSpPr>
          <a:xfrm>
            <a:off x="0" y="1"/>
            <a:ext cx="12192000" cy="5067946"/>
            <a:chOff x="0" y="1"/>
            <a:chExt cx="12192000" cy="506794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78B5091-DFB3-B14C-8B42-B6A317D3FAFE}"/>
                </a:ext>
              </a:extLst>
            </p:cNvPr>
            <p:cNvGrpSpPr/>
            <p:nvPr/>
          </p:nvGrpSpPr>
          <p:grpSpPr>
            <a:xfrm>
              <a:off x="0" y="1"/>
              <a:ext cx="12192000" cy="5067946"/>
              <a:chOff x="0" y="0"/>
              <a:chExt cx="14733504" cy="6124393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4EF50AF-3BE5-1F4D-A645-771B10B21FDA}"/>
                  </a:ext>
                </a:extLst>
              </p:cNvPr>
              <p:cNvSpPr/>
              <p:nvPr/>
            </p:nvSpPr>
            <p:spPr>
              <a:xfrm>
                <a:off x="0" y="0"/>
                <a:ext cx="14733504" cy="5225143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B4B9776-FB73-B24B-9B65-FE13F11330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9171"/>
              <a:stretch/>
            </p:blipFill>
            <p:spPr>
              <a:xfrm>
                <a:off x="0" y="733607"/>
                <a:ext cx="12192000" cy="5390786"/>
              </a:xfrm>
              <a:prstGeom prst="rect">
                <a:avLst/>
              </a:prstGeom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E68E2FB-D927-854B-A211-1112256C7CDE}"/>
                </a:ext>
              </a:extLst>
            </p:cNvPr>
            <p:cNvSpPr/>
            <p:nvPr/>
          </p:nvSpPr>
          <p:spPr>
            <a:xfrm>
              <a:off x="10088901" y="3905640"/>
              <a:ext cx="2103099" cy="675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FA494BA-D4E7-F748-B539-C9586257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5</a:t>
            </a:fld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8034B35-02CB-3D4C-AFF7-2E7D1FA7E39F}"/>
              </a:ext>
            </a:extLst>
          </p:cNvPr>
          <p:cNvSpPr txBox="1">
            <a:spLocks/>
          </p:cNvSpPr>
          <p:nvPr/>
        </p:nvSpPr>
        <p:spPr>
          <a:xfrm>
            <a:off x="838200" y="4990635"/>
            <a:ext cx="7670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sz="2400" dirty="0"/>
              <a:t>Illustration by </a:t>
            </a:r>
            <a:r>
              <a:rPr lang="en-US" sz="2400" dirty="0">
                <a:hlinkClick r:id="rId3"/>
              </a:rPr>
              <a:t>Loogart</a:t>
            </a:r>
            <a:r>
              <a:rPr lang="en-US" sz="2400" dirty="0"/>
              <a:t> for ICRA 2022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9787879-B52C-954C-B5A3-8F3D04D61F16}"/>
              </a:ext>
            </a:extLst>
          </p:cNvPr>
          <p:cNvSpPr txBox="1">
            <a:spLocks/>
          </p:cNvSpPr>
          <p:nvPr/>
        </p:nvSpPr>
        <p:spPr>
          <a:xfrm>
            <a:off x="838200" y="5461011"/>
            <a:ext cx="767037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 sz="1600" b="0" dirty="0"/>
              <a:t>The Future of Work</a:t>
            </a:r>
          </a:p>
        </p:txBody>
      </p:sp>
    </p:spTree>
    <p:extLst>
      <p:ext uri="{BB962C8B-B14F-4D97-AF65-F5344CB8AC3E}">
        <p14:creationId xmlns:p14="http://schemas.microsoft.com/office/powerpoint/2010/main" val="351371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44CB8E-54ED-7D43-8C9C-4DFF9A3019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262" y="1618303"/>
            <a:ext cx="2362200" cy="152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A8A0EA-B7F8-7544-A05B-F6ADD0D52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62" y="3816930"/>
            <a:ext cx="10892450" cy="13465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F7E493F-93A3-D243-97CE-C5E8C0AADE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522" y="1618303"/>
            <a:ext cx="6451600" cy="1663700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4D9862FB-42B8-1A48-9144-ADA7282E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 variations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7CC5826-1F6A-1141-A519-EF3E9207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CA56B9-F2C2-E244-A617-137E50F82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347" y="1917700"/>
            <a:ext cx="6438900" cy="1663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03C32B5-8D59-C24E-8E99-8A0325E1F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86" y="3809436"/>
            <a:ext cx="10347380" cy="127916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392DBB-66A9-7842-ABA0-689F3C2F3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886" y="1917700"/>
            <a:ext cx="2324100" cy="1511300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7724C005-57AD-4347-9A0A-638F9106D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</a:t>
            </a:r>
            <a:r>
              <a:rPr lang="en-US"/>
              <a:t>logo variations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DD4D968-5A99-C44E-AEC6-F7B289A12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25DC-E166-554F-BCD9-3FA8AEAE4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2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RA 2022 final">
      <a:dk1>
        <a:srgbClr val="011F5C"/>
      </a:dk1>
      <a:lt1>
        <a:srgbClr val="FFFFFF"/>
      </a:lt1>
      <a:dk2>
        <a:srgbClr val="001F5B"/>
      </a:dk2>
      <a:lt2>
        <a:srgbClr val="DBECF4"/>
      </a:lt2>
      <a:accent1>
        <a:srgbClr val="82AED3"/>
      </a:accent1>
      <a:accent2>
        <a:srgbClr val="DA2A50"/>
      </a:accent2>
      <a:accent3>
        <a:srgbClr val="DBECF4"/>
      </a:accent3>
      <a:accent4>
        <a:srgbClr val="EF9F00"/>
      </a:accent4>
      <a:accent5>
        <a:srgbClr val="001F5B"/>
      </a:accent5>
      <a:accent6>
        <a:srgbClr val="001F5B"/>
      </a:accent6>
      <a:hlink>
        <a:srgbClr val="001F5B"/>
      </a:hlink>
      <a:folHlink>
        <a:srgbClr val="82AED3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ra2022_deck_template" id="{AF82F896-2101-6C4F-8513-E3B9677B7CBD}" vid="{93B4429F-F8A0-5C44-9858-36D870FB31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66</Words>
  <Application>Microsoft Macintosh PowerPoint</Application>
  <PresentationFormat>Widescreen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Montserrat</vt:lpstr>
      <vt:lpstr>Office Theme</vt:lpstr>
      <vt:lpstr>The Future of Work</vt:lpstr>
      <vt:lpstr>Section Title That could have two lines</vt:lpstr>
      <vt:lpstr>Basic Slide Title</vt:lpstr>
      <vt:lpstr>Inverse Slide Title</vt:lpstr>
      <vt:lpstr>PowerPoint Presentation</vt:lpstr>
      <vt:lpstr>Logo variations</vt:lpstr>
      <vt:lpstr>Inverse logo variations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Soueidan</dc:creator>
  <cp:lastModifiedBy>Bezzo, Nicola (nb6be)</cp:lastModifiedBy>
  <cp:revision>21</cp:revision>
  <dcterms:created xsi:type="dcterms:W3CDTF">2020-05-20T11:11:02Z</dcterms:created>
  <dcterms:modified xsi:type="dcterms:W3CDTF">2022-02-20T00:01:49Z</dcterms:modified>
</cp:coreProperties>
</file>